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13.xml" ContentType="application/vnd.openxmlformats-officedocument.presentationml.slideLayout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61" r:id="rId4"/>
    <p:sldId id="260" r:id="rId5"/>
    <p:sldId id="257" r:id="rId6"/>
    <p:sldId id="259" r:id="rId7"/>
    <p:sldId id="266" r:id="rId8"/>
    <p:sldId id="267" r:id="rId9"/>
    <p:sldId id="268" r:id="rId10"/>
    <p:sldId id="263" r:id="rId11"/>
    <p:sldId id="264" r:id="rId12"/>
    <p:sldId id="265" r:id="rId13"/>
  </p:sldIdLst>
  <p:sldSz cx="9144000" cy="6858000" type="screen4x3"/>
  <p:notesSz cx="6669088" cy="9928225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04" d="100"/>
          <a:sy n="104" d="100"/>
        </p:scale>
        <p:origin x="-4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3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3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3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3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3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3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3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3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3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3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3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CEDF-FB47-48C2-9F9D-E4563AA09375}" type="datetimeFigureOut">
              <a:rPr lang="de-DE" smtClean="0"/>
              <a:pPr/>
              <a:t>09.07.2009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D21E-BE91-4542-89EA-923A6FBE9374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33AACEDF-FB47-48C2-9F9D-E4563AA09375}" type="datetimeFigureOut">
              <a:rPr lang="de-DE" smtClean="0"/>
              <a:pPr/>
              <a:t>09.07.2009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C0D1D21E-BE91-4542-89EA-923A6FBE937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über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CEDF-FB47-48C2-9F9D-E4563AA09375}" type="datetimeFigureOut">
              <a:rPr lang="de-DE" smtClean="0"/>
              <a:pPr/>
              <a:t>09.07.2009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D21E-BE91-4542-89EA-923A6FBE937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Grußform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33AACEDF-FB47-48C2-9F9D-E4563AA09375}" type="datetimeFigureOut">
              <a:rPr lang="de-DE" smtClean="0"/>
              <a:pPr/>
              <a:t>09.07.2009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C0D1D21E-BE91-4542-89EA-923A6FBE937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CEDF-FB47-48C2-9F9D-E4563AA09375}" type="datetimeFigureOut">
              <a:rPr lang="de-DE" smtClean="0"/>
              <a:pPr/>
              <a:t>09.07.2009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D21E-BE91-4542-89EA-923A6FBE937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33AACEDF-FB47-48C2-9F9D-E4563AA09375}" type="datetimeFigureOut">
              <a:rPr lang="de-DE" smtClean="0"/>
              <a:pPr/>
              <a:t>09.07.2009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D21E-BE91-4542-89EA-923A6FBE9374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CEDF-FB47-48C2-9F9D-E4563AA09375}" type="datetimeFigureOut">
              <a:rPr lang="de-DE" smtClean="0"/>
              <a:pPr/>
              <a:t>09.07.2009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D21E-BE91-4542-89EA-923A6FBE937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CEDF-FB47-48C2-9F9D-E4563AA09375}" type="datetimeFigureOut">
              <a:rPr lang="de-DE" smtClean="0"/>
              <a:pPr/>
              <a:t>09.07.2009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D21E-BE91-4542-89EA-923A6FBE9374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CEDF-FB47-48C2-9F9D-E4563AA09375}" type="datetimeFigureOut">
              <a:rPr lang="de-DE" smtClean="0"/>
              <a:pPr/>
              <a:t>09.07.2009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D21E-BE91-4542-89EA-923A6FBE937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CEDF-FB47-48C2-9F9D-E4563AA09375}" type="datetimeFigureOut">
              <a:rPr lang="de-DE" smtClean="0"/>
              <a:pPr/>
              <a:t>09.07.2009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D21E-BE91-4542-89EA-923A6FBE937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CEDF-FB47-48C2-9F9D-E4563AA09375}" type="datetimeFigureOut">
              <a:rPr lang="de-DE" smtClean="0"/>
              <a:pPr/>
              <a:t>09.07.2009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D21E-BE91-4542-89EA-923A6FBE937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CEDF-FB47-48C2-9F9D-E4563AA09375}" type="datetimeFigureOut">
              <a:rPr lang="de-DE" smtClean="0"/>
              <a:pPr/>
              <a:t>09.07.2009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D21E-BE91-4542-89EA-923A6FBE9374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CEDF-FB47-48C2-9F9D-E4563AA09375}" type="datetimeFigureOut">
              <a:rPr lang="de-DE" smtClean="0"/>
              <a:pPr/>
              <a:t>09.07.2009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D21E-BE91-4542-89EA-923A6FBE937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33AACEDF-FB47-48C2-9F9D-E4563AA09375}" type="datetimeFigureOut">
              <a:rPr lang="de-DE" smtClean="0"/>
              <a:pPr/>
              <a:t>09.07.2009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C0D1D21E-BE91-4542-89EA-923A6FBE9374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33AACEDF-FB47-48C2-9F9D-E4563AA09375}" type="datetimeFigureOut">
              <a:rPr lang="de-DE" smtClean="0"/>
              <a:pPr/>
              <a:t>09.07.2009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C0D1D21E-BE91-4542-89EA-923A6FBE937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79463" y="815975"/>
            <a:ext cx="7583488" cy="1470025"/>
          </a:xfrm>
        </p:spPr>
        <p:txBody>
          <a:bodyPr anchor="ctr"/>
          <a:lstStyle/>
          <a:p>
            <a:r>
              <a:rPr lang="de-DE" sz="7200" dirty="0" smtClean="0">
                <a:latin typeface="Futura"/>
                <a:cs typeface="Futura"/>
              </a:rPr>
              <a:t>MS Office 2008</a:t>
            </a:r>
            <a:endParaRPr lang="de-DE" sz="7200" dirty="0">
              <a:latin typeface="Futura"/>
              <a:cs typeface="Futura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914400"/>
          </a:xfrm>
        </p:spPr>
        <p:txBody>
          <a:bodyPr>
            <a:normAutofit/>
          </a:bodyPr>
          <a:lstStyle/>
          <a:p>
            <a:r>
              <a:rPr lang="de-DE" sz="4800" dirty="0" smtClean="0">
                <a:latin typeface="Futura Condensed"/>
                <a:cs typeface="Futura Condensed"/>
              </a:rPr>
              <a:t>Stolpersteine</a:t>
            </a:r>
          </a:p>
        </p:txBody>
      </p:sp>
      <p:sp>
        <p:nvSpPr>
          <p:cNvPr id="7" name="Untertitel 2"/>
          <p:cNvSpPr txBox="1">
            <a:spLocks/>
          </p:cNvSpPr>
          <p:nvPr/>
        </p:nvSpPr>
        <p:spPr>
          <a:xfrm>
            <a:off x="779463" y="5715000"/>
            <a:ext cx="7583487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Calisto MT" pitchFamily="18" charset="0"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uLnTx/>
                <a:uFillTx/>
                <a:latin typeface="Futura Condensed"/>
                <a:ea typeface="+mn-ea"/>
                <a:cs typeface="Futura Condensed"/>
              </a:rPr>
              <a:t>9. Juli 2009 - Mac-Club Aschaffenburg</a:t>
            </a:r>
          </a:p>
        </p:txBody>
      </p:sp>
      <p:pic>
        <p:nvPicPr>
          <p:cNvPr id="9" name="Bild 8" descr="image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0663" y="2613025"/>
            <a:ext cx="1219200" cy="1562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Futura"/>
                <a:cs typeface="Futura"/>
              </a:rPr>
              <a:t>Positiv denken!</a:t>
            </a:r>
            <a:endParaRPr lang="de-DE" dirty="0">
              <a:latin typeface="Futura"/>
              <a:cs typeface="Futura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79463" y="1828801"/>
            <a:ext cx="7583488" cy="609599"/>
          </a:xfrm>
        </p:spPr>
        <p:txBody>
          <a:bodyPr>
            <a:normAutofit/>
          </a:bodyPr>
          <a:lstStyle/>
          <a:p>
            <a:r>
              <a:rPr lang="de-DE" dirty="0" smtClean="0">
                <a:latin typeface="Futura"/>
                <a:cs typeface="Futura"/>
              </a:rPr>
              <a:t>Worauf sollte man achten</a:t>
            </a:r>
          </a:p>
        </p:txBody>
      </p:sp>
      <p:sp>
        <p:nvSpPr>
          <p:cNvPr id="4" name="Rechteck 3"/>
          <p:cNvSpPr/>
          <p:nvPr/>
        </p:nvSpPr>
        <p:spPr>
          <a:xfrm>
            <a:off x="779462" y="2514600"/>
            <a:ext cx="783113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 err="1" smtClean="0">
                <a:solidFill>
                  <a:schemeClr val="bg2"/>
                </a:solidFill>
                <a:latin typeface="Futura Condensed"/>
                <a:cs typeface="Futura Condensed"/>
              </a:rPr>
              <a:t>Tips</a:t>
            </a:r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 &amp; Tricks:</a:t>
            </a:r>
          </a:p>
          <a:p>
            <a:pPr marL="72000">
              <a:buFont typeface="Arial"/>
              <a:buChar char="•"/>
            </a:pPr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  Installation - Office 2008:mac benötigt min. Mac OS X 10.4.9 oder höher</a:t>
            </a:r>
          </a:p>
          <a:p>
            <a:pPr marL="72000">
              <a:buFont typeface="Arial"/>
              <a:buChar char="•"/>
            </a:pPr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  Gegen Abstürze: inzwischen ist Update 12.1.9 (Nr. 9 nach SP1) für Office 2008 verfügbar</a:t>
            </a:r>
          </a:p>
          <a:p>
            <a:pPr marL="72000">
              <a:buFont typeface="Arial"/>
              <a:buChar char="•"/>
            </a:pPr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  Geduld bei der Nutzung von Office 2008 - auf </a:t>
            </a:r>
            <a:r>
              <a:rPr lang="de-DE" sz="2000" dirty="0" err="1" smtClean="0">
                <a:solidFill>
                  <a:schemeClr val="bg2"/>
                </a:solidFill>
                <a:latin typeface="Futura Condensed"/>
                <a:cs typeface="Futura Condensed"/>
              </a:rPr>
              <a:t>Intel-Mac</a:t>
            </a:r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 und erst recht auf </a:t>
            </a:r>
            <a:r>
              <a:rPr lang="de-DE" sz="2000" dirty="0" err="1" smtClean="0">
                <a:solidFill>
                  <a:schemeClr val="bg2"/>
                </a:solidFill>
                <a:latin typeface="Futura Condensed"/>
                <a:cs typeface="Futura Condensed"/>
              </a:rPr>
              <a:t>PowerPC</a:t>
            </a:r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 Mac</a:t>
            </a:r>
          </a:p>
          <a:p>
            <a:pPr marL="529200" lvl="1"/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Vermeidet Fehlbedienung aufgrund verzögerter Reaktion der Software</a:t>
            </a:r>
          </a:p>
          <a:p>
            <a:pPr marL="72000">
              <a:buFont typeface="Arial"/>
              <a:buChar char="•"/>
            </a:pPr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  Kompatibilität beachten</a:t>
            </a:r>
          </a:p>
          <a:p>
            <a:pPr marL="529200" lvl="1"/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Wenn möglich neues Dateiformat Office Open XML verwenden (.</a:t>
            </a:r>
            <a:r>
              <a:rPr lang="de-DE" sz="2000" dirty="0" err="1" smtClean="0">
                <a:solidFill>
                  <a:schemeClr val="bg2"/>
                </a:solidFill>
                <a:latin typeface="Futura Condensed"/>
                <a:cs typeface="Futura Condensed"/>
              </a:rPr>
              <a:t>docx</a:t>
            </a:r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, .</a:t>
            </a:r>
            <a:r>
              <a:rPr lang="de-DE" sz="2000" dirty="0" err="1" smtClean="0">
                <a:solidFill>
                  <a:schemeClr val="bg2"/>
                </a:solidFill>
                <a:latin typeface="Futura Condensed"/>
                <a:cs typeface="Futura Condensed"/>
              </a:rPr>
              <a:t>xlsx</a:t>
            </a:r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, .</a:t>
            </a:r>
            <a:r>
              <a:rPr lang="de-DE" sz="2000" dirty="0" err="1" smtClean="0">
                <a:solidFill>
                  <a:schemeClr val="bg2"/>
                </a:solidFill>
                <a:latin typeface="Futura Condensed"/>
                <a:cs typeface="Futura Condensed"/>
              </a:rPr>
              <a:t>pptx</a:t>
            </a:r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)</a:t>
            </a:r>
          </a:p>
          <a:p>
            <a:pPr marL="72000">
              <a:buFont typeface="Arial"/>
              <a:buChar char="•"/>
            </a:pPr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  Möglichst sparsam in Menüs und Knopfleisten anpassen (</a:t>
            </a:r>
            <a:r>
              <a:rPr lang="de-DE" sz="2000" dirty="0" err="1" smtClean="0">
                <a:solidFill>
                  <a:schemeClr val="bg2"/>
                </a:solidFill>
                <a:latin typeface="Futura Condensed"/>
                <a:cs typeface="Futura Condensed"/>
              </a:rPr>
              <a:t>verwurschteln</a:t>
            </a:r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)</a:t>
            </a:r>
          </a:p>
          <a:p>
            <a:pPr marL="72000" lvl="1"/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	Dokumentationen beziehen sich immer auf die Standard Menüs usw. </a:t>
            </a:r>
          </a:p>
          <a:p>
            <a:pPr marL="72000" lvl="1"/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	(z.B. Löschen der Datei &lt;</a:t>
            </a:r>
            <a:r>
              <a:rPr lang="de-DE" sz="2000" dirty="0" err="1" smtClean="0">
                <a:solidFill>
                  <a:schemeClr val="bg2"/>
                </a:solidFill>
                <a:latin typeface="Futura Condensed"/>
                <a:cs typeface="Futura Condensed"/>
              </a:rPr>
              <a:t>Benutzer&gt;/Library/Preferences/com.microsoft.Word.plist</a:t>
            </a:r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)</a:t>
            </a:r>
          </a:p>
          <a:p>
            <a:pPr marL="72000">
              <a:buFont typeface="Arial"/>
              <a:buChar char="•"/>
            </a:pPr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  In Tabellen können keine </a:t>
            </a:r>
            <a:r>
              <a:rPr lang="de-DE" sz="2000" dirty="0" err="1" smtClean="0">
                <a:solidFill>
                  <a:schemeClr val="bg2"/>
                </a:solidFill>
                <a:latin typeface="Futura Condensed"/>
                <a:cs typeface="Futura Condensed"/>
              </a:rPr>
              <a:t>Macros</a:t>
            </a:r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 verwendet werden</a:t>
            </a:r>
          </a:p>
          <a:p>
            <a:pPr marL="529200" lvl="1"/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Virenscanner blockieren unter Umständen die Datei beim Versand per E-Mail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Futura"/>
                <a:cs typeface="Futura"/>
              </a:rPr>
              <a:t>Und so weiter, usw. usw.</a:t>
            </a:r>
            <a:endParaRPr lang="de-DE" dirty="0">
              <a:latin typeface="Futura"/>
              <a:cs typeface="Futura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79463" y="1828801"/>
            <a:ext cx="7583488" cy="609599"/>
          </a:xfrm>
        </p:spPr>
        <p:txBody>
          <a:bodyPr>
            <a:normAutofit/>
          </a:bodyPr>
          <a:lstStyle/>
          <a:p>
            <a:r>
              <a:rPr lang="de-DE" dirty="0" smtClean="0">
                <a:latin typeface="Futura"/>
                <a:cs typeface="Futura"/>
              </a:rPr>
              <a:t>Ein paar hilfreiche Webseiten</a:t>
            </a:r>
          </a:p>
        </p:txBody>
      </p:sp>
      <p:sp>
        <p:nvSpPr>
          <p:cNvPr id="4" name="Rechteck 3"/>
          <p:cNvSpPr/>
          <p:nvPr/>
        </p:nvSpPr>
        <p:spPr>
          <a:xfrm>
            <a:off x="779462" y="2514600"/>
            <a:ext cx="783113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Teilweise in englisch:</a:t>
            </a:r>
          </a:p>
          <a:p>
            <a:pPr marL="72000">
              <a:buFont typeface="Arial"/>
              <a:buChar char="•"/>
            </a:pPr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  http://www.microsoft.com/mac/itpros/default.mspx?MODE=ct&amp;CTT=PageView&amp;clr=99-15-0&amp;target=a6423962-3417-4974-b489-479794e52dcd1033&amp;srcid=&amp;ep=8&amp;rtype=2&amp;pos=1&amp;quid=fde3e19e-3a56-47c2-8a9c-3ed2d2cc1fa5</a:t>
            </a:r>
          </a:p>
          <a:p>
            <a:pPr marL="72000">
              <a:buFont typeface="Arial"/>
              <a:buChar char="•"/>
            </a:pPr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  http://en.wikipedia.org/wiki/Microsoft_Office_2008_for_Mac</a:t>
            </a:r>
          </a:p>
          <a:p>
            <a:pPr marL="72000">
              <a:buFont typeface="Arial"/>
              <a:buChar char="•"/>
            </a:pPr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  http://www.macmacken.com/2008/02/11/schneckentempo-a-la-microsoft-office-2008/</a:t>
            </a:r>
          </a:p>
          <a:p>
            <a:pPr marL="72000">
              <a:buFont typeface="Arial"/>
              <a:buChar char="•"/>
            </a:pPr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  http://www.maclife.de/index.php?name=PNphpBB2&amp;file=viewtopic&amp;p=754381</a:t>
            </a:r>
          </a:p>
          <a:p>
            <a:pPr marL="72000">
              <a:buFont typeface="Arial"/>
              <a:buChar char="•"/>
            </a:pPr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  http://www.microsoft.com/downloads/details.aspx?FamilyID=395d1487-a3a6-4106-a0f8-4d6e1d6d89d2&amp;DisplayLang=de</a:t>
            </a:r>
          </a:p>
          <a:p>
            <a:pPr marL="72000">
              <a:buFont typeface="Arial"/>
              <a:buChar char="•"/>
            </a:pPr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  http://www.microsoft.com/mac/downloads.mspx?pid=Mactopia_Office2008&amp;fid=395D1487-A3A6-4106-A0F8-4D6E1D6D89D2</a:t>
            </a:r>
          </a:p>
          <a:p>
            <a:pPr marL="72000">
              <a:buFont typeface="Arial"/>
              <a:buChar char="•"/>
            </a:pPr>
            <a:endParaRPr lang="de-DE" sz="2000" dirty="0" smtClean="0">
              <a:solidFill>
                <a:schemeClr val="bg2"/>
              </a:solidFill>
              <a:latin typeface="Futura Condensed"/>
              <a:cs typeface="Futura Condense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Futura"/>
                <a:cs typeface="Futura"/>
              </a:rPr>
              <a:t>Vielen Dank</a:t>
            </a:r>
            <a:endParaRPr lang="de-DE" dirty="0">
              <a:latin typeface="Futura"/>
              <a:cs typeface="Futura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79463" y="2895600"/>
            <a:ext cx="7583488" cy="2514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de-DE" sz="6000" dirty="0" smtClean="0">
                <a:latin typeface="Futura"/>
                <a:cs typeface="Futura"/>
              </a:rPr>
              <a:t>für eure Aufmerksamkeit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Futura"/>
                <a:cs typeface="Futura"/>
              </a:rPr>
              <a:t>Womit beginnen?</a:t>
            </a:r>
            <a:endParaRPr lang="de-DE" dirty="0">
              <a:latin typeface="Futura"/>
              <a:cs typeface="Futura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79463" y="1828801"/>
            <a:ext cx="7583488" cy="533399"/>
          </a:xfrm>
        </p:spPr>
        <p:txBody>
          <a:bodyPr/>
          <a:lstStyle/>
          <a:p>
            <a:r>
              <a:rPr lang="de-DE" dirty="0" smtClean="0">
                <a:latin typeface="Futura"/>
                <a:cs typeface="Futura"/>
              </a:rPr>
              <a:t>Vorteil oder Nachteil</a:t>
            </a:r>
          </a:p>
        </p:txBody>
      </p:sp>
      <p:sp>
        <p:nvSpPr>
          <p:cNvPr id="4" name="Rechteck 3"/>
          <p:cNvSpPr/>
          <p:nvPr/>
        </p:nvSpPr>
        <p:spPr>
          <a:xfrm>
            <a:off x="779463" y="2514600"/>
            <a:ext cx="758348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Installation, Abstürze, Menüs und Symbolleiste:</a:t>
            </a:r>
          </a:p>
          <a:p>
            <a:pPr marL="72000">
              <a:buFont typeface="Arial"/>
              <a:buChar char="•"/>
            </a:pPr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  Word allen voran, aber auch Excel, Powerpoint und Entourage stürzen ab</a:t>
            </a:r>
          </a:p>
          <a:p>
            <a:pPr marL="529200" lvl="1"/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Beim Ducken, bei Bearbeitung größerer Dokumente </a:t>
            </a:r>
            <a:r>
              <a:rPr lang="de-DE" sz="2000" dirty="0" err="1" smtClean="0">
                <a:solidFill>
                  <a:schemeClr val="bg2"/>
                </a:solidFill>
                <a:latin typeface="Futura Condensed"/>
                <a:cs typeface="Futura Condensed"/>
              </a:rPr>
              <a:t>u.ä</a:t>
            </a:r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.</a:t>
            </a:r>
          </a:p>
          <a:p>
            <a:pPr marL="72000">
              <a:buFont typeface="Arial"/>
              <a:buChar char="•"/>
            </a:pPr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  Menü-Punkte löschen oder hinzufügen</a:t>
            </a:r>
          </a:p>
          <a:p>
            <a:pPr marL="72000">
              <a:buFont typeface="Arial"/>
              <a:buChar char="•"/>
            </a:pPr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  Menü-Punkte in anderes Menü verschieben</a:t>
            </a:r>
          </a:p>
          <a:p>
            <a:pPr marL="72000">
              <a:buFont typeface="Arial"/>
              <a:buChar char="•"/>
            </a:pPr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  Symbolleiste – Knöpfe hinzufügen oder löschen</a:t>
            </a:r>
          </a:p>
          <a:p>
            <a:pPr marL="72000">
              <a:buFont typeface="Arial"/>
              <a:buChar char="•"/>
            </a:pPr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  </a:t>
            </a:r>
            <a:r>
              <a:rPr lang="de-DE" sz="2000" dirty="0" err="1" smtClean="0">
                <a:solidFill>
                  <a:schemeClr val="bg2"/>
                </a:solidFill>
                <a:latin typeface="Futura Condensed"/>
                <a:cs typeface="Futura Condensed"/>
              </a:rPr>
              <a:t>Multifuktionsleiste</a:t>
            </a:r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 – ebenfalls anpassbar</a:t>
            </a:r>
          </a:p>
          <a:p>
            <a:pPr marL="72000">
              <a:buFont typeface="Arial"/>
              <a:buChar char="•"/>
            </a:pPr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  Neue Vorlagen </a:t>
            </a:r>
            <a:r>
              <a:rPr lang="de-DE" sz="2000" dirty="0" err="1" smtClean="0">
                <a:solidFill>
                  <a:schemeClr val="bg2"/>
                </a:solidFill>
                <a:latin typeface="Futura Condensed"/>
                <a:cs typeface="Futura Condensed"/>
              </a:rPr>
              <a:t>versus</a:t>
            </a:r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 altes Dokumentenformat (z.B. „*.doc“ oder „*.</a:t>
            </a:r>
            <a:r>
              <a:rPr lang="de-DE" sz="2000" dirty="0" err="1" smtClean="0">
                <a:solidFill>
                  <a:schemeClr val="bg2"/>
                </a:solidFill>
                <a:latin typeface="Futura Condensed"/>
                <a:cs typeface="Futura Condensed"/>
              </a:rPr>
              <a:t>docx</a:t>
            </a:r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“)</a:t>
            </a:r>
          </a:p>
          <a:p>
            <a:pPr marL="72000">
              <a:buFont typeface="Arial"/>
              <a:buChar char="•"/>
            </a:pPr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  </a:t>
            </a:r>
            <a:r>
              <a:rPr lang="de-DE" sz="2000" dirty="0" err="1" smtClean="0">
                <a:solidFill>
                  <a:schemeClr val="bg2"/>
                </a:solidFill>
                <a:latin typeface="Futura Condensed"/>
                <a:cs typeface="Futura Condensed"/>
              </a:rPr>
              <a:t>SmartArt</a:t>
            </a:r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 (</a:t>
            </a:r>
            <a:r>
              <a:rPr lang="de-DE" sz="2000" dirty="0" err="1" smtClean="0">
                <a:solidFill>
                  <a:schemeClr val="bg2"/>
                </a:solidFill>
                <a:latin typeface="Futura Condensed"/>
                <a:cs typeface="Futura Condensed"/>
              </a:rPr>
              <a:t>SmartObjects</a:t>
            </a:r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)</a:t>
            </a:r>
          </a:p>
          <a:p>
            <a:pPr marL="72000">
              <a:buFont typeface="Arial"/>
              <a:buChar char="•"/>
            </a:pPr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  Excel </a:t>
            </a:r>
            <a:r>
              <a:rPr lang="de-DE" sz="2000" dirty="0" err="1" smtClean="0">
                <a:solidFill>
                  <a:schemeClr val="bg2"/>
                </a:solidFill>
                <a:latin typeface="Futura Condensed"/>
                <a:cs typeface="Futura Condensed"/>
              </a:rPr>
              <a:t>Macros</a:t>
            </a:r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 (VBA – Visual Basic </a:t>
            </a:r>
            <a:r>
              <a:rPr lang="de-DE" sz="2000" dirty="0" err="1" smtClean="0">
                <a:solidFill>
                  <a:schemeClr val="bg2"/>
                </a:solidFill>
                <a:latin typeface="Futura Condensed"/>
                <a:cs typeface="Futura Condensed"/>
              </a:rPr>
              <a:t>for</a:t>
            </a:r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 </a:t>
            </a:r>
            <a:r>
              <a:rPr lang="de-DE" sz="2000" dirty="0" err="1" smtClean="0">
                <a:solidFill>
                  <a:schemeClr val="bg2"/>
                </a:solidFill>
                <a:latin typeface="Futura Condensed"/>
                <a:cs typeface="Futura Condensed"/>
              </a:rPr>
              <a:t>Application</a:t>
            </a:r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)</a:t>
            </a:r>
          </a:p>
          <a:p>
            <a:pPr lvl="1"/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Unterstützung fehlt weiterhin, Tabellen die </a:t>
            </a:r>
            <a:r>
              <a:rPr lang="de-DE" sz="2000" dirty="0" err="1" smtClean="0">
                <a:solidFill>
                  <a:schemeClr val="bg2"/>
                </a:solidFill>
                <a:latin typeface="Futura Condensed"/>
                <a:cs typeface="Futura Condensed"/>
              </a:rPr>
              <a:t>Macros</a:t>
            </a:r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 beinhalten funktionieren nicht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Futura"/>
                <a:cs typeface="Futura"/>
              </a:rPr>
              <a:t>Entourage</a:t>
            </a:r>
            <a:endParaRPr lang="de-DE" dirty="0">
              <a:latin typeface="Futura"/>
              <a:cs typeface="Futura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latin typeface="Futura"/>
                <a:cs typeface="Futura"/>
              </a:rPr>
              <a:t>Abstürze *</a:t>
            </a:r>
          </a:p>
          <a:p>
            <a:r>
              <a:rPr lang="de-DE" dirty="0" smtClean="0">
                <a:latin typeface="Futura"/>
                <a:cs typeface="Futura"/>
              </a:rPr>
              <a:t>Autoergänzen der E-Mail Adressen</a:t>
            </a:r>
          </a:p>
          <a:p>
            <a:r>
              <a:rPr lang="de-DE" dirty="0" smtClean="0">
                <a:latin typeface="Futura"/>
                <a:cs typeface="Futura"/>
              </a:rPr>
              <a:t>Problem mit bestimmten E-Mail Konten</a:t>
            </a:r>
          </a:p>
          <a:p>
            <a:r>
              <a:rPr lang="de-DE" dirty="0" smtClean="0">
                <a:latin typeface="Futura"/>
                <a:cs typeface="Futura"/>
              </a:rPr>
              <a:t>Verlorene Ordner und E-Mails in Exchange Konto</a:t>
            </a:r>
          </a:p>
          <a:p>
            <a:r>
              <a:rPr lang="de-DE" dirty="0" err="1" smtClean="0">
                <a:latin typeface="Futura"/>
                <a:cs typeface="Futura"/>
              </a:rPr>
              <a:t>MyDay</a:t>
            </a:r>
            <a:r>
              <a:rPr lang="de-DE" dirty="0" smtClean="0">
                <a:latin typeface="Futura"/>
                <a:cs typeface="Futura"/>
              </a:rPr>
              <a:t> ist immer im Vordergrund, nervt, sieht </a:t>
            </a:r>
            <a:r>
              <a:rPr lang="de-DE" dirty="0" err="1" smtClean="0">
                <a:latin typeface="Futura"/>
                <a:cs typeface="Futura"/>
              </a:rPr>
              <a:t>häßlich</a:t>
            </a:r>
            <a:r>
              <a:rPr lang="de-DE" dirty="0" smtClean="0">
                <a:latin typeface="Futura"/>
                <a:cs typeface="Futura"/>
              </a:rPr>
              <a:t> aus</a:t>
            </a:r>
            <a:endParaRPr lang="de-DE" dirty="0">
              <a:latin typeface="Futura"/>
              <a:cs typeface="Futu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Futura"/>
                <a:cs typeface="Futura"/>
              </a:rPr>
              <a:t>Powerpoint</a:t>
            </a:r>
            <a:endParaRPr lang="de-DE" dirty="0">
              <a:latin typeface="Futura"/>
              <a:cs typeface="Futura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79462" y="1828800"/>
            <a:ext cx="7831137" cy="4297363"/>
          </a:xfrm>
        </p:spPr>
        <p:txBody>
          <a:bodyPr>
            <a:normAutofit/>
          </a:bodyPr>
          <a:lstStyle/>
          <a:p>
            <a:r>
              <a:rPr lang="de-DE" dirty="0" smtClean="0">
                <a:latin typeface="Futura"/>
                <a:cs typeface="Futura"/>
              </a:rPr>
              <a:t>Abstürze **</a:t>
            </a:r>
          </a:p>
          <a:p>
            <a:r>
              <a:rPr lang="de-DE" dirty="0" smtClean="0">
                <a:latin typeface="Futura"/>
                <a:cs typeface="Futura"/>
              </a:rPr>
              <a:t>Animationen und Videoclips</a:t>
            </a:r>
          </a:p>
          <a:p>
            <a:r>
              <a:rPr lang="de-DE" dirty="0" smtClean="0">
                <a:latin typeface="Futura"/>
                <a:cs typeface="Futura"/>
              </a:rPr>
              <a:t>Tonausgabe</a:t>
            </a:r>
          </a:p>
          <a:p>
            <a:r>
              <a:rPr lang="de-DE" dirty="0" smtClean="0">
                <a:latin typeface="Futura"/>
                <a:cs typeface="Futura"/>
              </a:rPr>
              <a:t>Bestimmte Bildformate (</a:t>
            </a:r>
            <a:r>
              <a:rPr lang="de-DE" dirty="0" err="1" smtClean="0">
                <a:latin typeface="Futura"/>
                <a:cs typeface="Futura"/>
              </a:rPr>
              <a:t>animated</a:t>
            </a:r>
            <a:r>
              <a:rPr lang="de-DE" dirty="0" smtClean="0">
                <a:latin typeface="Futura"/>
                <a:cs typeface="Futura"/>
              </a:rPr>
              <a:t> GIF)</a:t>
            </a:r>
          </a:p>
          <a:p>
            <a:r>
              <a:rPr lang="de-DE" dirty="0" smtClean="0">
                <a:latin typeface="Futura"/>
                <a:cs typeface="Futura"/>
              </a:rPr>
              <a:t>Formatierung bei PPT Dokumenten von Office 2007</a:t>
            </a:r>
          </a:p>
          <a:p>
            <a:r>
              <a:rPr lang="de-DE" dirty="0" err="1" smtClean="0">
                <a:latin typeface="Futura"/>
                <a:cs typeface="Futura"/>
              </a:rPr>
              <a:t>Microsoft-eigene</a:t>
            </a:r>
            <a:r>
              <a:rPr lang="de-DE" dirty="0" smtClean="0">
                <a:latin typeface="Futura"/>
                <a:cs typeface="Futura"/>
              </a:rPr>
              <a:t> Steuerelemente (</a:t>
            </a:r>
            <a:r>
              <a:rPr lang="de-DE" dirty="0" err="1" smtClean="0">
                <a:latin typeface="Futura"/>
                <a:cs typeface="Futura"/>
              </a:rPr>
              <a:t>Active</a:t>
            </a:r>
            <a:r>
              <a:rPr lang="de-DE" dirty="0" smtClean="0">
                <a:latin typeface="Futura"/>
                <a:cs typeface="Futura"/>
              </a:rPr>
              <a:t> X Controls)</a:t>
            </a:r>
          </a:p>
          <a:p>
            <a:r>
              <a:rPr lang="de-DE" dirty="0" smtClean="0">
                <a:latin typeface="Futura"/>
                <a:cs typeface="Futura"/>
              </a:rPr>
              <a:t>Symbolleiste und Formatierungspalette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Futura"/>
                <a:cs typeface="Futura"/>
              </a:rPr>
              <a:t>Word</a:t>
            </a:r>
            <a:endParaRPr lang="de-DE" dirty="0">
              <a:latin typeface="Futura"/>
              <a:cs typeface="Futura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latin typeface="Futura"/>
                <a:cs typeface="Futura"/>
              </a:rPr>
              <a:t>Abstürze *****</a:t>
            </a:r>
          </a:p>
          <a:p>
            <a:r>
              <a:rPr lang="de-DE" dirty="0" smtClean="0">
                <a:latin typeface="Futura"/>
                <a:cs typeface="Futura"/>
              </a:rPr>
              <a:t>Rechtschreibprüfung</a:t>
            </a:r>
          </a:p>
          <a:p>
            <a:r>
              <a:rPr lang="de-DE" dirty="0" smtClean="0">
                <a:latin typeface="Futura"/>
                <a:cs typeface="Futura"/>
              </a:rPr>
              <a:t>Randeinstellung &amp; Seitenformat eines Dokumentes</a:t>
            </a:r>
          </a:p>
          <a:p>
            <a:r>
              <a:rPr lang="de-DE" dirty="0" smtClean="0">
                <a:latin typeface="Futura"/>
                <a:cs typeface="Futura"/>
              </a:rPr>
              <a:t>Symbolleiste zurücksetzen</a:t>
            </a:r>
          </a:p>
          <a:p>
            <a:r>
              <a:rPr lang="de-DE" dirty="0" err="1" smtClean="0">
                <a:latin typeface="Futura"/>
                <a:cs typeface="Futura"/>
              </a:rPr>
              <a:t>Statusbar</a:t>
            </a:r>
            <a:r>
              <a:rPr lang="de-DE" dirty="0" smtClean="0">
                <a:latin typeface="Futura"/>
                <a:cs typeface="Futura"/>
              </a:rPr>
              <a:t> nicht vollständig dargestellt</a:t>
            </a:r>
          </a:p>
          <a:p>
            <a:r>
              <a:rPr lang="de-DE" dirty="0" smtClean="0">
                <a:latin typeface="Futura"/>
                <a:cs typeface="Futura"/>
              </a:rPr>
              <a:t>Drucker druckt nur leere Seiten</a:t>
            </a:r>
          </a:p>
          <a:p>
            <a:r>
              <a:rPr lang="de-DE" dirty="0" smtClean="0">
                <a:latin typeface="Futura"/>
                <a:cs typeface="Futura"/>
              </a:rPr>
              <a:t>Kopieren und Einsetzen in anderen Programmen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Futura"/>
                <a:cs typeface="Futura"/>
              </a:rPr>
              <a:t>Excel</a:t>
            </a:r>
            <a:endParaRPr lang="de-DE" dirty="0">
              <a:latin typeface="Futura"/>
              <a:cs typeface="Futura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79463" y="1828801"/>
            <a:ext cx="7583488" cy="3200400"/>
          </a:xfrm>
        </p:spPr>
        <p:txBody>
          <a:bodyPr>
            <a:normAutofit lnSpcReduction="10000"/>
          </a:bodyPr>
          <a:lstStyle/>
          <a:p>
            <a:r>
              <a:rPr lang="de-DE" dirty="0" smtClean="0">
                <a:latin typeface="Futura"/>
                <a:cs typeface="Futura"/>
              </a:rPr>
              <a:t>Abstürze mit größeren Dateien ***</a:t>
            </a:r>
          </a:p>
          <a:p>
            <a:r>
              <a:rPr lang="de-DE" dirty="0" smtClean="0">
                <a:latin typeface="Futura"/>
                <a:cs typeface="Futura"/>
              </a:rPr>
              <a:t>Symbolleiste und Formatierungspalette</a:t>
            </a:r>
          </a:p>
          <a:p>
            <a:r>
              <a:rPr lang="de-DE" dirty="0" smtClean="0">
                <a:latin typeface="Futura"/>
                <a:cs typeface="Futura"/>
              </a:rPr>
              <a:t>Rotierter Text nicht korrekt dargestellt</a:t>
            </a:r>
          </a:p>
          <a:p>
            <a:r>
              <a:rPr lang="de-DE" dirty="0" smtClean="0">
                <a:latin typeface="Futura"/>
                <a:cs typeface="Futura"/>
              </a:rPr>
              <a:t>Keine VBA-Unterstützung, Makros funktionieren nicht</a:t>
            </a:r>
          </a:p>
          <a:p>
            <a:r>
              <a:rPr lang="de-DE" dirty="0" smtClean="0">
                <a:latin typeface="Futura"/>
                <a:cs typeface="Futura"/>
              </a:rPr>
              <a:t>Formel-Generator nicht 100% kompatibel</a:t>
            </a:r>
          </a:p>
          <a:p>
            <a:endParaRPr lang="de-DE" dirty="0">
              <a:latin typeface="Futura"/>
              <a:cs typeface="Futura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656431" y="4998184"/>
            <a:ext cx="783113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Formeleditor:</a:t>
            </a:r>
          </a:p>
          <a:p>
            <a:endParaRPr lang="de-DE" sz="2000" dirty="0" smtClean="0">
              <a:solidFill>
                <a:schemeClr val="bg2"/>
              </a:solidFill>
              <a:latin typeface="Futura Condensed"/>
              <a:cs typeface="Futura Condensed"/>
            </a:endParaRPr>
          </a:p>
          <a:p>
            <a:pPr marL="72000">
              <a:buFont typeface="Arial"/>
              <a:buChar char="•"/>
            </a:pPr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  In Office 2007 (Windows) neu überarbeiteter Formeleditor</a:t>
            </a:r>
          </a:p>
          <a:p>
            <a:pPr marL="72000">
              <a:buFont typeface="Arial"/>
              <a:buChar char="•"/>
            </a:pPr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  Formeln die damit erstellt sind, werden am Mac nicht angezeigt</a:t>
            </a:r>
          </a:p>
          <a:p>
            <a:pPr marL="72000"/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	</a:t>
            </a:r>
            <a:r>
              <a:rPr lang="de-DE" sz="2000" dirty="0" err="1" smtClean="0">
                <a:solidFill>
                  <a:schemeClr val="bg2"/>
                </a:solidFill>
                <a:latin typeface="Futura Condensed"/>
                <a:cs typeface="Futura Condensed"/>
              </a:rPr>
              <a:t>Excel:mac</a:t>
            </a:r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 2008 ist noch auf dem Stand von </a:t>
            </a:r>
            <a:r>
              <a:rPr lang="de-DE" sz="2000" dirty="0" err="1" smtClean="0">
                <a:solidFill>
                  <a:schemeClr val="bg2"/>
                </a:solidFill>
                <a:latin typeface="Futura Condensed"/>
                <a:cs typeface="Futura Condensed"/>
              </a:rPr>
              <a:t>Excel:mac</a:t>
            </a:r>
            <a:r>
              <a:rPr lang="de-DE" sz="2000" dirty="0" smtClean="0">
                <a:solidFill>
                  <a:schemeClr val="bg2"/>
                </a:solidFill>
                <a:latin typeface="Futura Condensed"/>
                <a:cs typeface="Futura Condensed"/>
              </a:rPr>
              <a:t> 2004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Futura"/>
                <a:cs typeface="Futura"/>
              </a:rPr>
              <a:t>Stolpersteine #1</a:t>
            </a:r>
            <a:endParaRPr lang="de-DE" dirty="0">
              <a:latin typeface="Futura"/>
              <a:cs typeface="Futura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8" cy="4386282"/>
          </a:xfrm>
        </p:spPr>
        <p:txBody>
          <a:bodyPr>
            <a:noAutofit/>
          </a:bodyPr>
          <a:lstStyle/>
          <a:p>
            <a:r>
              <a:rPr lang="de-DE" dirty="0" smtClean="0">
                <a:latin typeface="Futura"/>
                <a:cs typeface="Futura"/>
              </a:rPr>
              <a:t>Word: Formatvorlagen und Schriften</a:t>
            </a:r>
          </a:p>
          <a:p>
            <a:r>
              <a:rPr lang="de-DE" dirty="0" smtClean="0">
                <a:latin typeface="Futura"/>
                <a:cs typeface="Futura"/>
              </a:rPr>
              <a:t>Word: Auto-Nummerierung in Listen</a:t>
            </a:r>
          </a:p>
          <a:p>
            <a:r>
              <a:rPr lang="de-DE" dirty="0" smtClean="0">
                <a:latin typeface="Futura"/>
                <a:cs typeface="Futura"/>
              </a:rPr>
              <a:t>Word: Zeilenabstand fixiert, Bild einsetzen</a:t>
            </a:r>
          </a:p>
          <a:p>
            <a:r>
              <a:rPr lang="de-DE" dirty="0" smtClean="0">
                <a:latin typeface="Futura"/>
                <a:cs typeface="Futura"/>
              </a:rPr>
              <a:t>Word: Referenzen und automat. Inhaltsverzeichnis</a:t>
            </a:r>
          </a:p>
          <a:p>
            <a:r>
              <a:rPr lang="de-DE" dirty="0" smtClean="0">
                <a:latin typeface="Futura"/>
                <a:cs typeface="Futura"/>
              </a:rPr>
              <a:t>Word: Bereiche schützen, Formulare</a:t>
            </a:r>
          </a:p>
          <a:p>
            <a:r>
              <a:rPr lang="de-DE" dirty="0" smtClean="0">
                <a:latin typeface="Futura"/>
                <a:cs typeface="Futura"/>
              </a:rPr>
              <a:t>Word:</a:t>
            </a:r>
            <a:r>
              <a:rPr lang="de-DE" dirty="0" smtClean="0">
                <a:latin typeface="Futura"/>
                <a:cs typeface="Futura"/>
              </a:rPr>
              <a:t> Änderungen </a:t>
            </a:r>
            <a:r>
              <a:rPr lang="de-DE" dirty="0" err="1" smtClean="0">
                <a:latin typeface="Futura"/>
                <a:cs typeface="Futura"/>
              </a:rPr>
              <a:t>nachverfolgen</a:t>
            </a:r>
            <a:r>
              <a:rPr lang="de-DE" dirty="0" smtClean="0">
                <a:latin typeface="Futura"/>
                <a:cs typeface="Futura"/>
              </a:rPr>
              <a:t> - </a:t>
            </a:r>
            <a:r>
              <a:rPr lang="de-DE" dirty="0" smtClean="0">
                <a:latin typeface="Futura"/>
                <a:cs typeface="Futura"/>
              </a:rPr>
              <a:t>Korrekturmodus</a:t>
            </a:r>
          </a:p>
          <a:p>
            <a:r>
              <a:rPr lang="de-DE" dirty="0" smtClean="0">
                <a:latin typeface="Futura"/>
                <a:cs typeface="Futura"/>
              </a:rPr>
              <a:t>Excel: Seite einrichten oder Druckbereich definieren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Futura"/>
                <a:cs typeface="Futura"/>
              </a:rPr>
              <a:t>Stolpersteine #2</a:t>
            </a:r>
            <a:endParaRPr lang="de-DE" dirty="0">
              <a:latin typeface="Futura"/>
              <a:cs typeface="Futura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8" cy="4529158"/>
          </a:xfrm>
        </p:spPr>
        <p:txBody>
          <a:bodyPr>
            <a:normAutofit/>
          </a:bodyPr>
          <a:lstStyle/>
          <a:p>
            <a:r>
              <a:rPr lang="de-DE" dirty="0" smtClean="0">
                <a:latin typeface="Futura"/>
                <a:cs typeface="Futura"/>
              </a:rPr>
              <a:t>Excel: Erzeugen von Aufklappmenüs</a:t>
            </a:r>
          </a:p>
          <a:p>
            <a:r>
              <a:rPr lang="de-DE" dirty="0" smtClean="0">
                <a:latin typeface="Futura"/>
                <a:cs typeface="Futura"/>
              </a:rPr>
              <a:t>Excel: Makros in Office 2008:mac nicht lauffähig</a:t>
            </a:r>
          </a:p>
          <a:p>
            <a:r>
              <a:rPr lang="de-DE" dirty="0" smtClean="0">
                <a:latin typeface="Futura"/>
                <a:cs typeface="Futura"/>
              </a:rPr>
              <a:t>Excel: Zellen-Formatierung und Ländereinstellungen</a:t>
            </a:r>
          </a:p>
          <a:p>
            <a:pPr>
              <a:buNone/>
            </a:pPr>
            <a:r>
              <a:rPr lang="de-DE" dirty="0" smtClean="0">
                <a:latin typeface="Futura"/>
                <a:cs typeface="Futura"/>
              </a:rPr>
              <a:t>	(Text, Zahl, Datum, Uhrzeit, Währung)</a:t>
            </a:r>
          </a:p>
          <a:p>
            <a:r>
              <a:rPr lang="de-DE" dirty="0" smtClean="0">
                <a:latin typeface="Futura"/>
                <a:cs typeface="Futura"/>
              </a:rPr>
              <a:t>Powerpoint: Schriftgrößen für Präsentation</a:t>
            </a:r>
          </a:p>
          <a:p>
            <a:r>
              <a:rPr lang="de-DE" dirty="0" smtClean="0">
                <a:latin typeface="Futura"/>
                <a:cs typeface="Futura"/>
              </a:rPr>
              <a:t>Powerpoint: Tabellen anlegen und bearbeiten</a:t>
            </a:r>
          </a:p>
          <a:p>
            <a:r>
              <a:rPr lang="de-DE" dirty="0" smtClean="0">
                <a:latin typeface="Futura"/>
                <a:cs typeface="Futura"/>
              </a:rPr>
              <a:t>Powerpoint: Animationen, Video und Audio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Futura"/>
                <a:cs typeface="Futura"/>
              </a:rPr>
              <a:t>Stolpersteine #3</a:t>
            </a:r>
            <a:endParaRPr lang="de-DE" dirty="0">
              <a:latin typeface="Futura"/>
              <a:cs typeface="Futura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8" cy="4529158"/>
          </a:xfrm>
        </p:spPr>
        <p:txBody>
          <a:bodyPr>
            <a:normAutofit/>
          </a:bodyPr>
          <a:lstStyle/>
          <a:p>
            <a:r>
              <a:rPr lang="de-DE" dirty="0" smtClean="0">
                <a:latin typeface="Futura"/>
                <a:cs typeface="Futura"/>
              </a:rPr>
              <a:t>Entourage: Dokumentengröße (Anhänge)</a:t>
            </a:r>
          </a:p>
          <a:p>
            <a:r>
              <a:rPr lang="de-DE" dirty="0" smtClean="0">
                <a:latin typeface="Futura"/>
                <a:cs typeface="Futura"/>
              </a:rPr>
              <a:t>Entourage: Auto-Ergänzen der E-Mail Adressen</a:t>
            </a:r>
          </a:p>
          <a:p>
            <a:r>
              <a:rPr lang="de-DE" dirty="0" smtClean="0">
                <a:latin typeface="Futura"/>
                <a:cs typeface="Futura"/>
              </a:rPr>
              <a:t>Entourage: E-Mail Konten, nicht nur der ISP</a:t>
            </a:r>
          </a:p>
          <a:p>
            <a:pPr>
              <a:buNone/>
            </a:pPr>
            <a:r>
              <a:rPr lang="de-DE" dirty="0" smtClean="0">
                <a:latin typeface="Futura"/>
                <a:cs typeface="Futura"/>
              </a:rPr>
              <a:t>	</a:t>
            </a:r>
            <a:r>
              <a:rPr lang="de-DE" b="1" dirty="0" smtClean="0">
                <a:latin typeface="Futura"/>
                <a:cs typeface="Futura"/>
              </a:rPr>
              <a:t>Auch gern genommen:</a:t>
            </a:r>
          </a:p>
          <a:p>
            <a:r>
              <a:rPr lang="de-DE" dirty="0" smtClean="0">
                <a:latin typeface="Futura"/>
                <a:cs typeface="Futura"/>
              </a:rPr>
              <a:t>Objekten verknüpfen in verschiedenen Dokumenten</a:t>
            </a:r>
          </a:p>
          <a:p>
            <a:r>
              <a:rPr lang="de-DE" dirty="0" smtClean="0">
                <a:latin typeface="Futura"/>
                <a:cs typeface="Futura"/>
              </a:rPr>
              <a:t>Weiße Schrift auf weißem Hintergrund</a:t>
            </a:r>
          </a:p>
          <a:p>
            <a:r>
              <a:rPr lang="de-DE" dirty="0" smtClean="0">
                <a:latin typeface="Futura"/>
                <a:cs typeface="Futura"/>
              </a:rPr>
              <a:t>Dokument-Recycling: Überschreiben des Originales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orgänger">
  <a:themeElements>
    <a:clrScheme name="Vorgänger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Vorgänger">
      <a:majorFont>
        <a:latin typeface="Perpetua Titling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Vorgänger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Vorgänger.thmx</Template>
  <TotalTime>0</TotalTime>
  <Words>835</Words>
  <Application>Microsoft Office PowerPoint</Application>
  <PresentationFormat>Bildschirmpräsentation (4:3)</PresentationFormat>
  <Paragraphs>98</Paragraphs>
  <Slides>12</Slides>
  <Notes>0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Vorgänger</vt:lpstr>
      <vt:lpstr>MS Office 2008</vt:lpstr>
      <vt:lpstr>Womit beginnen?</vt:lpstr>
      <vt:lpstr>Entourage</vt:lpstr>
      <vt:lpstr>Powerpoint</vt:lpstr>
      <vt:lpstr>Word</vt:lpstr>
      <vt:lpstr>Excel</vt:lpstr>
      <vt:lpstr>Stolpersteine #1</vt:lpstr>
      <vt:lpstr>Stolpersteine #2</vt:lpstr>
      <vt:lpstr>Stolpersteine #3</vt:lpstr>
      <vt:lpstr>Positiv denken!</vt:lpstr>
      <vt:lpstr>Und so weiter, usw. usw.</vt:lpstr>
      <vt:lpstr>Vielen Dank</vt:lpstr>
    </vt:vector>
  </TitlesOfParts>
  <Company>privat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 Office 2008 - Stolpersteine</dc:title>
  <dc:creator>Klaus-Peter Hahn</dc:creator>
  <cp:lastModifiedBy>Klaus-Peter Hahn</cp:lastModifiedBy>
  <cp:revision>71</cp:revision>
  <dcterms:created xsi:type="dcterms:W3CDTF">2009-07-09T16:08:58Z</dcterms:created>
  <dcterms:modified xsi:type="dcterms:W3CDTF">2009-07-09T16:18:06Z</dcterms:modified>
</cp:coreProperties>
</file>